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для внуков\счет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7924800" cy="5577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для внуков\счет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153400" cy="5653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F:\для внуков\Карточки развитие\Птицы\воро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8616"/>
          <a:stretch>
            <a:fillRect/>
          </a:stretch>
        </p:blipFill>
        <p:spPr bwMode="auto">
          <a:xfrm>
            <a:off x="3124200" y="2438400"/>
            <a:ext cx="1841074" cy="1857444"/>
          </a:xfrm>
          <a:prstGeom prst="rect">
            <a:avLst/>
          </a:prstGeom>
          <a:noFill/>
        </p:spPr>
      </p:pic>
      <p:pic>
        <p:nvPicPr>
          <p:cNvPr id="5" name="Picture 2" descr="F:\для внуков\Карточки развитие\Птицы\ворона.jpg"/>
          <p:cNvPicPr>
            <a:picLocks noChangeAspect="1" noChangeArrowheads="1"/>
          </p:cNvPicPr>
          <p:nvPr/>
        </p:nvPicPr>
        <p:blipFill>
          <a:blip r:embed="rId2"/>
          <a:srcRect b="28616"/>
          <a:stretch>
            <a:fillRect/>
          </a:stretch>
        </p:blipFill>
        <p:spPr bwMode="auto">
          <a:xfrm>
            <a:off x="1600200" y="4419600"/>
            <a:ext cx="1841074" cy="1857444"/>
          </a:xfrm>
          <a:prstGeom prst="rect">
            <a:avLst/>
          </a:prstGeom>
          <a:noFill/>
        </p:spPr>
      </p:pic>
      <p:pic>
        <p:nvPicPr>
          <p:cNvPr id="6" name="Picture 2" descr="F:\для внуков\Карточки развитие\Птицы\ворона.jpg"/>
          <p:cNvPicPr>
            <a:picLocks noChangeAspect="1" noChangeArrowheads="1"/>
          </p:cNvPicPr>
          <p:nvPr/>
        </p:nvPicPr>
        <p:blipFill>
          <a:blip r:embed="rId2"/>
          <a:srcRect b="28616"/>
          <a:stretch>
            <a:fillRect/>
          </a:stretch>
        </p:blipFill>
        <p:spPr bwMode="auto">
          <a:xfrm>
            <a:off x="2667000" y="381000"/>
            <a:ext cx="1841074" cy="1857444"/>
          </a:xfrm>
          <a:prstGeom prst="rect">
            <a:avLst/>
          </a:prstGeom>
          <a:noFill/>
        </p:spPr>
      </p:pic>
      <p:pic>
        <p:nvPicPr>
          <p:cNvPr id="7" name="Picture 2" descr="F:\для внуков\Карточки развитие\Птицы\ворона.jpg"/>
          <p:cNvPicPr>
            <a:picLocks noChangeAspect="1" noChangeArrowheads="1"/>
          </p:cNvPicPr>
          <p:nvPr/>
        </p:nvPicPr>
        <p:blipFill>
          <a:blip r:embed="rId2"/>
          <a:srcRect b="28616"/>
          <a:stretch>
            <a:fillRect/>
          </a:stretch>
        </p:blipFill>
        <p:spPr bwMode="auto">
          <a:xfrm>
            <a:off x="533400" y="533400"/>
            <a:ext cx="1841074" cy="1857444"/>
          </a:xfrm>
          <a:prstGeom prst="rect">
            <a:avLst/>
          </a:prstGeom>
          <a:noFill/>
        </p:spPr>
      </p:pic>
      <p:pic>
        <p:nvPicPr>
          <p:cNvPr id="11267" name="Picture 3" descr="F:\для внуков\Карточки развитие\Птицы\снегирь.jpg"/>
          <p:cNvPicPr>
            <a:picLocks noChangeAspect="1" noChangeArrowheads="1"/>
          </p:cNvPicPr>
          <p:nvPr/>
        </p:nvPicPr>
        <p:blipFill>
          <a:blip r:embed="rId3"/>
          <a:srcRect b="38499"/>
          <a:stretch>
            <a:fillRect/>
          </a:stretch>
        </p:blipFill>
        <p:spPr bwMode="auto">
          <a:xfrm>
            <a:off x="5867400" y="1905000"/>
            <a:ext cx="1841500" cy="1600200"/>
          </a:xfrm>
          <a:prstGeom prst="rect">
            <a:avLst/>
          </a:prstGeom>
          <a:noFill/>
        </p:spPr>
      </p:pic>
      <p:pic>
        <p:nvPicPr>
          <p:cNvPr id="9" name="Picture 3" descr="F:\для внуков\Карточки развитие\Птицы\снегирь.jpg"/>
          <p:cNvPicPr>
            <a:picLocks noChangeAspect="1" noChangeArrowheads="1"/>
          </p:cNvPicPr>
          <p:nvPr/>
        </p:nvPicPr>
        <p:blipFill>
          <a:blip r:embed="rId3"/>
          <a:srcRect b="38499"/>
          <a:stretch>
            <a:fillRect/>
          </a:stretch>
        </p:blipFill>
        <p:spPr bwMode="auto">
          <a:xfrm>
            <a:off x="4648200" y="457200"/>
            <a:ext cx="1841500" cy="1600200"/>
          </a:xfrm>
          <a:prstGeom prst="rect">
            <a:avLst/>
          </a:prstGeom>
          <a:noFill/>
        </p:spPr>
      </p:pic>
      <p:pic>
        <p:nvPicPr>
          <p:cNvPr id="10" name="Picture 3" descr="F:\для внуков\Карточки развитие\Птицы\снегирь.jpg"/>
          <p:cNvPicPr>
            <a:picLocks noChangeAspect="1" noChangeArrowheads="1"/>
          </p:cNvPicPr>
          <p:nvPr/>
        </p:nvPicPr>
        <p:blipFill>
          <a:blip r:embed="rId3"/>
          <a:srcRect b="38499"/>
          <a:stretch>
            <a:fillRect/>
          </a:stretch>
        </p:blipFill>
        <p:spPr bwMode="auto">
          <a:xfrm>
            <a:off x="6781800" y="304800"/>
            <a:ext cx="1841500" cy="1600200"/>
          </a:xfrm>
          <a:prstGeom prst="rect">
            <a:avLst/>
          </a:prstGeom>
          <a:noFill/>
        </p:spPr>
      </p:pic>
      <p:pic>
        <p:nvPicPr>
          <p:cNvPr id="11268" name="Picture 4" descr="F:\для внуков\Карточки развитие\Птицы\5.jpg"/>
          <p:cNvPicPr>
            <a:picLocks noChangeAspect="1" noChangeArrowheads="1"/>
          </p:cNvPicPr>
          <p:nvPr/>
        </p:nvPicPr>
        <p:blipFill>
          <a:blip r:embed="rId4" cstate="print"/>
          <a:srcRect l="8000" t="3704" r="8000" b="37037"/>
          <a:stretch>
            <a:fillRect/>
          </a:stretch>
        </p:blipFill>
        <p:spPr bwMode="auto">
          <a:xfrm>
            <a:off x="7010400" y="3505200"/>
            <a:ext cx="1600200" cy="1219200"/>
          </a:xfrm>
          <a:prstGeom prst="rect">
            <a:avLst/>
          </a:prstGeom>
          <a:noFill/>
        </p:spPr>
      </p:pic>
      <p:pic>
        <p:nvPicPr>
          <p:cNvPr id="12" name="Picture 4" descr="F:\для внуков\Карточки развитие\Птицы\5.jpg"/>
          <p:cNvPicPr>
            <a:picLocks noChangeAspect="1" noChangeArrowheads="1"/>
          </p:cNvPicPr>
          <p:nvPr/>
        </p:nvPicPr>
        <p:blipFill>
          <a:blip r:embed="rId4" cstate="print"/>
          <a:srcRect l="8000" t="3704" r="8000" b="37037"/>
          <a:stretch>
            <a:fillRect/>
          </a:stretch>
        </p:blipFill>
        <p:spPr bwMode="auto">
          <a:xfrm>
            <a:off x="6629400" y="4953000"/>
            <a:ext cx="1600200" cy="1219200"/>
          </a:xfrm>
          <a:prstGeom prst="rect">
            <a:avLst/>
          </a:prstGeom>
          <a:noFill/>
        </p:spPr>
      </p:pic>
      <p:pic>
        <p:nvPicPr>
          <p:cNvPr id="11269" name="Picture 5" descr="F:\для внуков\Карточки развитие\Птицы\воробей.jpg"/>
          <p:cNvPicPr>
            <a:picLocks noChangeAspect="1" noChangeArrowheads="1"/>
          </p:cNvPicPr>
          <p:nvPr/>
        </p:nvPicPr>
        <p:blipFill>
          <a:blip r:embed="rId5"/>
          <a:srcRect b="37856"/>
          <a:stretch>
            <a:fillRect/>
          </a:stretch>
        </p:blipFill>
        <p:spPr bwMode="auto">
          <a:xfrm>
            <a:off x="4038600" y="4724400"/>
            <a:ext cx="1301750" cy="1143000"/>
          </a:xfrm>
          <a:prstGeom prst="rect">
            <a:avLst/>
          </a:prstGeom>
          <a:noFill/>
        </p:spPr>
      </p:pic>
      <p:pic>
        <p:nvPicPr>
          <p:cNvPr id="14" name="Picture 5" descr="F:\для внуков\Карточки развитие\Птицы\воробей.jpg"/>
          <p:cNvPicPr>
            <a:picLocks noChangeAspect="1" noChangeArrowheads="1"/>
          </p:cNvPicPr>
          <p:nvPr/>
        </p:nvPicPr>
        <p:blipFill>
          <a:blip r:embed="rId5"/>
          <a:srcRect b="37856"/>
          <a:stretch>
            <a:fillRect/>
          </a:stretch>
        </p:blipFill>
        <p:spPr bwMode="auto">
          <a:xfrm>
            <a:off x="1981200" y="3048000"/>
            <a:ext cx="1301750" cy="1143000"/>
          </a:xfrm>
          <a:prstGeom prst="rect">
            <a:avLst/>
          </a:prstGeom>
          <a:noFill/>
        </p:spPr>
      </p:pic>
      <p:pic>
        <p:nvPicPr>
          <p:cNvPr id="15" name="Picture 5" descr="F:\для внуков\Карточки развитие\Птицы\воробей.jpg"/>
          <p:cNvPicPr>
            <a:picLocks noChangeAspect="1" noChangeArrowheads="1"/>
          </p:cNvPicPr>
          <p:nvPr/>
        </p:nvPicPr>
        <p:blipFill>
          <a:blip r:embed="rId5"/>
          <a:srcRect b="37856"/>
          <a:stretch>
            <a:fillRect/>
          </a:stretch>
        </p:blipFill>
        <p:spPr bwMode="auto">
          <a:xfrm>
            <a:off x="5105400" y="3505200"/>
            <a:ext cx="1301750" cy="1143000"/>
          </a:xfrm>
          <a:prstGeom prst="rect">
            <a:avLst/>
          </a:prstGeom>
          <a:noFill/>
        </p:spPr>
      </p:pic>
      <p:pic>
        <p:nvPicPr>
          <p:cNvPr id="16" name="Picture 5" descr="F:\для внуков\Карточки развитие\Птицы\воробей.jpg"/>
          <p:cNvPicPr>
            <a:picLocks noChangeAspect="1" noChangeArrowheads="1"/>
          </p:cNvPicPr>
          <p:nvPr/>
        </p:nvPicPr>
        <p:blipFill>
          <a:blip r:embed="rId5"/>
          <a:srcRect b="37856"/>
          <a:stretch>
            <a:fillRect/>
          </a:stretch>
        </p:blipFill>
        <p:spPr bwMode="auto">
          <a:xfrm>
            <a:off x="381000" y="4572000"/>
            <a:ext cx="1301750" cy="1143000"/>
          </a:xfrm>
          <a:prstGeom prst="rect">
            <a:avLst/>
          </a:prstGeom>
          <a:noFill/>
        </p:spPr>
      </p:pic>
      <p:pic>
        <p:nvPicPr>
          <p:cNvPr id="17" name="Picture 5" descr="F:\для внуков\Карточки развитие\Птицы\воробей.jpg"/>
          <p:cNvPicPr>
            <a:picLocks noChangeAspect="1" noChangeArrowheads="1"/>
          </p:cNvPicPr>
          <p:nvPr/>
        </p:nvPicPr>
        <p:blipFill>
          <a:blip r:embed="rId5"/>
          <a:srcRect b="37856"/>
          <a:stretch>
            <a:fillRect/>
          </a:stretch>
        </p:blipFill>
        <p:spPr bwMode="auto">
          <a:xfrm>
            <a:off x="457200" y="2590800"/>
            <a:ext cx="1301750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1   2   3   4   5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F:\для внуков\Карточки развитие\Овощи\Помидо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6734" r="9593" b="39390"/>
          <a:stretch>
            <a:fillRect/>
          </a:stretch>
        </p:blipFill>
        <p:spPr bwMode="auto">
          <a:xfrm>
            <a:off x="304801" y="1828800"/>
            <a:ext cx="2286000" cy="2043431"/>
          </a:xfrm>
          <a:prstGeom prst="rect">
            <a:avLst/>
          </a:prstGeom>
          <a:noFill/>
        </p:spPr>
      </p:pic>
      <p:pic>
        <p:nvPicPr>
          <p:cNvPr id="12291" name="Picture 3" descr="F:\для внуков\Карточки развитие\Птицы\петух.jpg"/>
          <p:cNvPicPr>
            <a:picLocks noChangeAspect="1" noChangeArrowheads="1"/>
          </p:cNvPicPr>
          <p:nvPr/>
        </p:nvPicPr>
        <p:blipFill>
          <a:blip r:embed="rId3"/>
          <a:srcRect b="26785"/>
          <a:stretch>
            <a:fillRect/>
          </a:stretch>
        </p:blipFill>
        <p:spPr bwMode="auto">
          <a:xfrm>
            <a:off x="3505200" y="1516117"/>
            <a:ext cx="2590800" cy="2674883"/>
          </a:xfrm>
          <a:prstGeom prst="rect">
            <a:avLst/>
          </a:prstGeom>
          <a:noFill/>
        </p:spPr>
      </p:pic>
      <p:pic>
        <p:nvPicPr>
          <p:cNvPr id="12292" name="Picture 4" descr="F:\для внуков\Карточки развитие\Птицы\курица.jpg"/>
          <p:cNvPicPr>
            <a:picLocks noChangeAspect="1" noChangeArrowheads="1"/>
          </p:cNvPicPr>
          <p:nvPr/>
        </p:nvPicPr>
        <p:blipFill>
          <a:blip r:embed="rId4"/>
          <a:srcRect b="26785"/>
          <a:stretch>
            <a:fillRect/>
          </a:stretch>
        </p:blipFill>
        <p:spPr bwMode="auto">
          <a:xfrm>
            <a:off x="6477000" y="1676400"/>
            <a:ext cx="2430780" cy="2514600"/>
          </a:xfrm>
          <a:prstGeom prst="rect">
            <a:avLst/>
          </a:prstGeom>
          <a:noFill/>
        </p:spPr>
      </p:pic>
      <p:pic>
        <p:nvPicPr>
          <p:cNvPr id="12293" name="Picture 5" descr="F:\для внуков\Карточки развитие\Фрукты\апельсин.jpg"/>
          <p:cNvPicPr>
            <a:picLocks noChangeAspect="1" noChangeArrowheads="1"/>
          </p:cNvPicPr>
          <p:nvPr/>
        </p:nvPicPr>
        <p:blipFill>
          <a:blip r:embed="rId5"/>
          <a:srcRect t="2929" r="4828" b="32642"/>
          <a:stretch>
            <a:fillRect/>
          </a:stretch>
        </p:blipFill>
        <p:spPr bwMode="auto">
          <a:xfrm>
            <a:off x="838200" y="4038600"/>
            <a:ext cx="2549236" cy="2438400"/>
          </a:xfrm>
          <a:prstGeom prst="rect">
            <a:avLst/>
          </a:prstGeom>
          <a:noFill/>
        </p:spPr>
      </p:pic>
      <p:sp>
        <p:nvSpPr>
          <p:cNvPr id="8" name="Блок-схема: узел 7"/>
          <p:cNvSpPr/>
          <p:nvPr/>
        </p:nvSpPr>
        <p:spPr>
          <a:xfrm>
            <a:off x="4648200" y="4419600"/>
            <a:ext cx="1752600" cy="16764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6119446" y="5711483"/>
            <a:ext cx="1448972" cy="379828"/>
          </a:xfrm>
          <a:custGeom>
            <a:avLst/>
            <a:gdLst>
              <a:gd name="connsiteX0" fmla="*/ 0 w 1448972"/>
              <a:gd name="connsiteY0" fmla="*/ 168812 h 379828"/>
              <a:gd name="connsiteX1" fmla="*/ 28136 w 1448972"/>
              <a:gd name="connsiteY1" fmla="*/ 211015 h 379828"/>
              <a:gd name="connsiteX2" fmla="*/ 42203 w 1448972"/>
              <a:gd name="connsiteY2" fmla="*/ 323557 h 379828"/>
              <a:gd name="connsiteX3" fmla="*/ 56271 w 1448972"/>
              <a:gd name="connsiteY3" fmla="*/ 379828 h 379828"/>
              <a:gd name="connsiteX4" fmla="*/ 98474 w 1448972"/>
              <a:gd name="connsiteY4" fmla="*/ 365760 h 379828"/>
              <a:gd name="connsiteX5" fmla="*/ 112542 w 1448972"/>
              <a:gd name="connsiteY5" fmla="*/ 323557 h 379828"/>
              <a:gd name="connsiteX6" fmla="*/ 140677 w 1448972"/>
              <a:gd name="connsiteY6" fmla="*/ 281354 h 379828"/>
              <a:gd name="connsiteX7" fmla="*/ 154745 w 1448972"/>
              <a:gd name="connsiteY7" fmla="*/ 239151 h 379828"/>
              <a:gd name="connsiteX8" fmla="*/ 239151 w 1448972"/>
              <a:gd name="connsiteY8" fmla="*/ 211015 h 379828"/>
              <a:gd name="connsiteX9" fmla="*/ 267286 w 1448972"/>
              <a:gd name="connsiteY9" fmla="*/ 154745 h 379828"/>
              <a:gd name="connsiteX10" fmla="*/ 225083 w 1448972"/>
              <a:gd name="connsiteY10" fmla="*/ 140677 h 379828"/>
              <a:gd name="connsiteX11" fmla="*/ 112542 w 1448972"/>
              <a:gd name="connsiteY11" fmla="*/ 126609 h 379828"/>
              <a:gd name="connsiteX12" fmla="*/ 196948 w 1448972"/>
              <a:gd name="connsiteY12" fmla="*/ 70339 h 379828"/>
              <a:gd name="connsiteX13" fmla="*/ 267286 w 1448972"/>
              <a:gd name="connsiteY13" fmla="*/ 28135 h 379828"/>
              <a:gd name="connsiteX14" fmla="*/ 379828 w 1448972"/>
              <a:gd name="connsiteY14" fmla="*/ 42203 h 379828"/>
              <a:gd name="connsiteX15" fmla="*/ 436099 w 1448972"/>
              <a:gd name="connsiteY15" fmla="*/ 98474 h 379828"/>
              <a:gd name="connsiteX16" fmla="*/ 464234 w 1448972"/>
              <a:gd name="connsiteY16" fmla="*/ 140677 h 379828"/>
              <a:gd name="connsiteX17" fmla="*/ 548640 w 1448972"/>
              <a:gd name="connsiteY17" fmla="*/ 154745 h 379828"/>
              <a:gd name="connsiteX18" fmla="*/ 717452 w 1448972"/>
              <a:gd name="connsiteY18" fmla="*/ 126609 h 379828"/>
              <a:gd name="connsiteX19" fmla="*/ 829994 w 1448972"/>
              <a:gd name="connsiteY19" fmla="*/ 42203 h 379828"/>
              <a:gd name="connsiteX20" fmla="*/ 886265 w 1448972"/>
              <a:gd name="connsiteY20" fmla="*/ 0 h 379828"/>
              <a:gd name="connsiteX21" fmla="*/ 1181686 w 1448972"/>
              <a:gd name="connsiteY21" fmla="*/ 14068 h 379828"/>
              <a:gd name="connsiteX22" fmla="*/ 1209822 w 1448972"/>
              <a:gd name="connsiteY22" fmla="*/ 42203 h 379828"/>
              <a:gd name="connsiteX23" fmla="*/ 1252025 w 1448972"/>
              <a:gd name="connsiteY23" fmla="*/ 140677 h 379828"/>
              <a:gd name="connsiteX24" fmla="*/ 1308296 w 1448972"/>
              <a:gd name="connsiteY24" fmla="*/ 211015 h 379828"/>
              <a:gd name="connsiteX25" fmla="*/ 1350499 w 1448972"/>
              <a:gd name="connsiteY25" fmla="*/ 281354 h 379828"/>
              <a:gd name="connsiteX26" fmla="*/ 1378634 w 1448972"/>
              <a:gd name="connsiteY26" fmla="*/ 323557 h 379828"/>
              <a:gd name="connsiteX27" fmla="*/ 1448972 w 1448972"/>
              <a:gd name="connsiteY27" fmla="*/ 323557 h 37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48972" h="379828">
                <a:moveTo>
                  <a:pt x="0" y="168812"/>
                </a:moveTo>
                <a:cubicBezTo>
                  <a:pt x="9379" y="182880"/>
                  <a:pt x="23687" y="194703"/>
                  <a:pt x="28136" y="211015"/>
                </a:cubicBezTo>
                <a:cubicBezTo>
                  <a:pt x="38083" y="247489"/>
                  <a:pt x="35988" y="286265"/>
                  <a:pt x="42203" y="323557"/>
                </a:cubicBezTo>
                <a:cubicBezTo>
                  <a:pt x="45381" y="342628"/>
                  <a:pt x="51582" y="361071"/>
                  <a:pt x="56271" y="379828"/>
                </a:cubicBezTo>
                <a:cubicBezTo>
                  <a:pt x="70339" y="375139"/>
                  <a:pt x="87989" y="376245"/>
                  <a:pt x="98474" y="365760"/>
                </a:cubicBezTo>
                <a:cubicBezTo>
                  <a:pt x="108959" y="355275"/>
                  <a:pt x="105910" y="336820"/>
                  <a:pt x="112542" y="323557"/>
                </a:cubicBezTo>
                <a:cubicBezTo>
                  <a:pt x="120103" y="308435"/>
                  <a:pt x="133116" y="296476"/>
                  <a:pt x="140677" y="281354"/>
                </a:cubicBezTo>
                <a:cubicBezTo>
                  <a:pt x="147309" y="268091"/>
                  <a:pt x="142678" y="247770"/>
                  <a:pt x="154745" y="239151"/>
                </a:cubicBezTo>
                <a:cubicBezTo>
                  <a:pt x="178878" y="221913"/>
                  <a:pt x="239151" y="211015"/>
                  <a:pt x="239151" y="211015"/>
                </a:cubicBezTo>
                <a:cubicBezTo>
                  <a:pt x="248529" y="192258"/>
                  <a:pt x="271399" y="175308"/>
                  <a:pt x="267286" y="154745"/>
                </a:cubicBezTo>
                <a:cubicBezTo>
                  <a:pt x="264378" y="140204"/>
                  <a:pt x="239672" y="143330"/>
                  <a:pt x="225083" y="140677"/>
                </a:cubicBezTo>
                <a:cubicBezTo>
                  <a:pt x="187887" y="133914"/>
                  <a:pt x="150056" y="131298"/>
                  <a:pt x="112542" y="126609"/>
                </a:cubicBezTo>
                <a:cubicBezTo>
                  <a:pt x="219864" y="19287"/>
                  <a:pt x="95150" y="131418"/>
                  <a:pt x="196948" y="70339"/>
                </a:cubicBezTo>
                <a:cubicBezTo>
                  <a:pt x="293504" y="12405"/>
                  <a:pt x="147726" y="67989"/>
                  <a:pt x="267286" y="28135"/>
                </a:cubicBezTo>
                <a:cubicBezTo>
                  <a:pt x="304800" y="32824"/>
                  <a:pt x="344930" y="27662"/>
                  <a:pt x="379828" y="42203"/>
                </a:cubicBezTo>
                <a:cubicBezTo>
                  <a:pt x="404314" y="52405"/>
                  <a:pt x="421385" y="76403"/>
                  <a:pt x="436099" y="98474"/>
                </a:cubicBezTo>
                <a:cubicBezTo>
                  <a:pt x="445477" y="112542"/>
                  <a:pt x="449112" y="133116"/>
                  <a:pt x="464234" y="140677"/>
                </a:cubicBezTo>
                <a:cubicBezTo>
                  <a:pt x="489746" y="153433"/>
                  <a:pt x="520505" y="150056"/>
                  <a:pt x="548640" y="154745"/>
                </a:cubicBezTo>
                <a:cubicBezTo>
                  <a:pt x="571890" y="152162"/>
                  <a:pt x="676207" y="149523"/>
                  <a:pt x="717452" y="126609"/>
                </a:cubicBezTo>
                <a:cubicBezTo>
                  <a:pt x="854345" y="50558"/>
                  <a:pt x="761691" y="99123"/>
                  <a:pt x="829994" y="42203"/>
                </a:cubicBezTo>
                <a:cubicBezTo>
                  <a:pt x="848006" y="27193"/>
                  <a:pt x="867508" y="14068"/>
                  <a:pt x="886265" y="0"/>
                </a:cubicBezTo>
                <a:cubicBezTo>
                  <a:pt x="984739" y="4689"/>
                  <a:pt x="1083929" y="1317"/>
                  <a:pt x="1181686" y="14068"/>
                </a:cubicBezTo>
                <a:cubicBezTo>
                  <a:pt x="1194838" y="15783"/>
                  <a:pt x="1202465" y="31167"/>
                  <a:pt x="1209822" y="42203"/>
                </a:cubicBezTo>
                <a:cubicBezTo>
                  <a:pt x="1268362" y="130012"/>
                  <a:pt x="1214515" y="65657"/>
                  <a:pt x="1252025" y="140677"/>
                </a:cubicBezTo>
                <a:cubicBezTo>
                  <a:pt x="1269772" y="176172"/>
                  <a:pt x="1282125" y="184845"/>
                  <a:pt x="1308296" y="211015"/>
                </a:cubicBezTo>
                <a:cubicBezTo>
                  <a:pt x="1332725" y="284308"/>
                  <a:pt x="1306360" y="226181"/>
                  <a:pt x="1350499" y="281354"/>
                </a:cubicBezTo>
                <a:cubicBezTo>
                  <a:pt x="1361061" y="294556"/>
                  <a:pt x="1363094" y="316897"/>
                  <a:pt x="1378634" y="323557"/>
                </a:cubicBezTo>
                <a:cubicBezTo>
                  <a:pt x="1400184" y="332793"/>
                  <a:pt x="1425526" y="323557"/>
                  <a:pt x="1448972" y="323557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F:\для внуков\Карточки развитие\Овощи\Капуст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44444"/>
          <a:stretch>
            <a:fillRect/>
          </a:stretch>
        </p:blipFill>
        <p:spPr bwMode="auto">
          <a:xfrm>
            <a:off x="228600" y="762000"/>
            <a:ext cx="3017309" cy="2285999"/>
          </a:xfrm>
          <a:prstGeom prst="rect">
            <a:avLst/>
          </a:prstGeom>
          <a:noFill/>
        </p:spPr>
      </p:pic>
      <p:pic>
        <p:nvPicPr>
          <p:cNvPr id="13316" name="Picture 4" descr="F:\для внуков\Карточки развитие\Овощи\15.jpg"/>
          <p:cNvPicPr>
            <a:picLocks noChangeAspect="1" noChangeArrowheads="1"/>
          </p:cNvPicPr>
          <p:nvPr/>
        </p:nvPicPr>
        <p:blipFill>
          <a:blip r:embed="rId3" cstate="print"/>
          <a:srcRect b="22410"/>
          <a:stretch>
            <a:fillRect/>
          </a:stretch>
        </p:blipFill>
        <p:spPr bwMode="auto">
          <a:xfrm>
            <a:off x="6172200" y="0"/>
            <a:ext cx="2971800" cy="3261180"/>
          </a:xfrm>
          <a:prstGeom prst="rect">
            <a:avLst/>
          </a:prstGeom>
          <a:noFill/>
        </p:spPr>
      </p:pic>
      <p:pic>
        <p:nvPicPr>
          <p:cNvPr id="13317" name="Picture 5" descr="F:\для внуков\Карточки развитие\Овощи\4.jpg"/>
          <p:cNvPicPr>
            <a:picLocks noChangeAspect="1" noChangeArrowheads="1"/>
          </p:cNvPicPr>
          <p:nvPr/>
        </p:nvPicPr>
        <p:blipFill>
          <a:blip r:embed="rId4" cstate="print"/>
          <a:srcRect b="43243"/>
          <a:stretch>
            <a:fillRect/>
          </a:stretch>
        </p:blipFill>
        <p:spPr bwMode="auto">
          <a:xfrm>
            <a:off x="381000" y="3276600"/>
            <a:ext cx="2864483" cy="2743200"/>
          </a:xfrm>
          <a:prstGeom prst="rect">
            <a:avLst/>
          </a:prstGeom>
          <a:noFill/>
        </p:spPr>
      </p:pic>
      <p:pic>
        <p:nvPicPr>
          <p:cNvPr id="13318" name="Picture 6" descr="F:\для внуков\Карточки развитие\Овощи\Свёкла.jpg"/>
          <p:cNvPicPr>
            <a:picLocks noChangeAspect="1" noChangeArrowheads="1"/>
          </p:cNvPicPr>
          <p:nvPr/>
        </p:nvPicPr>
        <p:blipFill>
          <a:blip r:embed="rId5"/>
          <a:srcRect b="38266"/>
          <a:stretch>
            <a:fillRect/>
          </a:stretch>
        </p:blipFill>
        <p:spPr bwMode="auto">
          <a:xfrm>
            <a:off x="2971800" y="2286000"/>
            <a:ext cx="3211512" cy="29734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124200" y="10668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4200" y="25146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350520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1600" y="44196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9" name="Picture 7" descr="F:\для внуков\Карточки развитие\Овощи\13.jpg"/>
          <p:cNvPicPr>
            <a:picLocks noChangeAspect="1" noChangeArrowheads="1"/>
          </p:cNvPicPr>
          <p:nvPr/>
        </p:nvPicPr>
        <p:blipFill>
          <a:blip r:embed="rId6" cstate="print"/>
          <a:srcRect b="26523"/>
          <a:stretch>
            <a:fillRect/>
          </a:stretch>
        </p:blipFill>
        <p:spPr bwMode="auto">
          <a:xfrm>
            <a:off x="6248400" y="3200400"/>
            <a:ext cx="2713037" cy="28194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153400" y="563880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F:\для внуков\Карточки развитие\Фрукты\груш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3860"/>
          <a:stretch>
            <a:fillRect/>
          </a:stretch>
        </p:blipFill>
        <p:spPr bwMode="auto">
          <a:xfrm>
            <a:off x="533400" y="609600"/>
            <a:ext cx="2209800" cy="2819400"/>
          </a:xfrm>
          <a:prstGeom prst="rect">
            <a:avLst/>
          </a:prstGeom>
          <a:noFill/>
        </p:spPr>
      </p:pic>
      <p:pic>
        <p:nvPicPr>
          <p:cNvPr id="14339" name="Picture 3" descr="F:\для внуков\Карточки развитие\Фрукты\слива.jpg"/>
          <p:cNvPicPr>
            <a:picLocks noChangeAspect="1" noChangeArrowheads="1"/>
          </p:cNvPicPr>
          <p:nvPr/>
        </p:nvPicPr>
        <p:blipFill>
          <a:blip r:embed="rId3"/>
          <a:srcRect b="32398"/>
          <a:stretch>
            <a:fillRect/>
          </a:stretch>
        </p:blipFill>
        <p:spPr bwMode="auto">
          <a:xfrm>
            <a:off x="3048000" y="1371600"/>
            <a:ext cx="2444750" cy="2590800"/>
          </a:xfrm>
          <a:prstGeom prst="rect">
            <a:avLst/>
          </a:prstGeom>
          <a:noFill/>
        </p:spPr>
      </p:pic>
      <p:pic>
        <p:nvPicPr>
          <p:cNvPr id="14343" name="Picture 7" descr="F:\для внуков\Карточки развитие\Фрукты\банан.jpg"/>
          <p:cNvPicPr>
            <a:picLocks noChangeAspect="1" noChangeArrowheads="1"/>
          </p:cNvPicPr>
          <p:nvPr/>
        </p:nvPicPr>
        <p:blipFill>
          <a:blip r:embed="rId4"/>
          <a:srcRect b="25892"/>
          <a:stretch>
            <a:fillRect/>
          </a:stretch>
        </p:blipFill>
        <p:spPr bwMode="auto">
          <a:xfrm>
            <a:off x="5181600" y="3352800"/>
            <a:ext cx="2971800" cy="2756720"/>
          </a:xfrm>
          <a:prstGeom prst="rect">
            <a:avLst/>
          </a:prstGeom>
          <a:noFill/>
        </p:spPr>
      </p:pic>
      <p:pic>
        <p:nvPicPr>
          <p:cNvPr id="14344" name="Picture 8" descr="F:\для внуков\Карточки развитие\Фрукты\ананас.jpg"/>
          <p:cNvPicPr>
            <a:picLocks noChangeAspect="1" noChangeArrowheads="1"/>
          </p:cNvPicPr>
          <p:nvPr/>
        </p:nvPicPr>
        <p:blipFill>
          <a:blip r:embed="rId5"/>
          <a:srcRect b="29713"/>
          <a:stretch>
            <a:fillRect/>
          </a:stretch>
        </p:blipFill>
        <p:spPr bwMode="auto">
          <a:xfrm>
            <a:off x="685800" y="3276600"/>
            <a:ext cx="3276600" cy="3200400"/>
          </a:xfrm>
          <a:prstGeom prst="rect">
            <a:avLst/>
          </a:prstGeom>
          <a:noFill/>
        </p:spPr>
      </p:pic>
      <p:pic>
        <p:nvPicPr>
          <p:cNvPr id="14345" name="Picture 9" descr="F:\для внуков\Карточки развитие\Фрукты\5.jpg"/>
          <p:cNvPicPr>
            <a:picLocks noChangeAspect="1" noChangeArrowheads="1"/>
          </p:cNvPicPr>
          <p:nvPr/>
        </p:nvPicPr>
        <p:blipFill>
          <a:blip r:embed="rId6" cstate="print"/>
          <a:srcRect b="40424"/>
          <a:stretch>
            <a:fillRect/>
          </a:stretch>
        </p:blipFill>
        <p:spPr bwMode="auto">
          <a:xfrm>
            <a:off x="5638800" y="304800"/>
            <a:ext cx="3094037" cy="28956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429000" y="4267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72400" y="91440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1447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066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96200" y="388620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для внуков\счет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80772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для внуков\счет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153400" cy="5653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для внуков\счет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82000" cy="580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для внуков\счет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153400" cy="580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для внуков\счет\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82000" cy="580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для внуков\счет\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05800" cy="580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для внуков\счет\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153400" cy="580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для внуков\счет\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06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PresentationFormat>Экран (4:3)</PresentationFormat>
  <Paragraphs>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1   2   3   4   5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</cp:revision>
  <dcterms:created xsi:type="dcterms:W3CDTF">2024-01-12T02:43:33Z</dcterms:created>
  <dcterms:modified xsi:type="dcterms:W3CDTF">2024-01-12T03:58:53Z</dcterms:modified>
</cp:coreProperties>
</file>