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785794"/>
            <a:ext cx="7929618" cy="642942"/>
          </a:xfrm>
        </p:spPr>
        <p:txBody>
          <a:bodyPr>
            <a:noAutofit/>
          </a:bodyPr>
          <a:lstStyle/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7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6572264" cy="4429132"/>
          </a:xfrm>
        </p:spPr>
        <p:txBody>
          <a:bodyPr>
            <a:normAutofit fontScale="92500" lnSpcReduction="10000"/>
          </a:bodyPr>
          <a:lstStyle/>
          <a:p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ЗООПАРК</a:t>
            </a:r>
          </a:p>
          <a:p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Зоо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парк</a:t>
            </a:r>
          </a:p>
          <a:p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Зоологический парк</a:t>
            </a:r>
            <a:endParaRPr lang="ru-RU" sz="7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Clip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57670"/>
            <a:ext cx="3357586" cy="2500330"/>
          </a:xfrm>
          <a:prstGeom prst="rect">
            <a:avLst/>
          </a:prstGeom>
          <a:noFill/>
        </p:spPr>
      </p:pic>
      <p:pic>
        <p:nvPicPr>
          <p:cNvPr id="1027" name="Picture 3" descr="E:\1257457459_life-on-white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3786166"/>
            <a:ext cx="3214678" cy="3071834"/>
          </a:xfrm>
          <a:prstGeom prst="rect">
            <a:avLst/>
          </a:prstGeom>
          <a:noFill/>
        </p:spPr>
      </p:pic>
      <p:pic>
        <p:nvPicPr>
          <p:cNvPr id="1028" name="Picture 4" descr="E:\7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0"/>
            <a:ext cx="3071802" cy="3071834"/>
          </a:xfrm>
          <a:prstGeom prst="rect">
            <a:avLst/>
          </a:prstGeom>
          <a:noFill/>
        </p:spPr>
      </p:pic>
      <p:sp>
        <p:nvSpPr>
          <p:cNvPr id="13" name="Стрелка вниз 12"/>
          <p:cNvSpPr/>
          <p:nvPr/>
        </p:nvSpPr>
        <p:spPr>
          <a:xfrm rot="2301404">
            <a:off x="2657448" y="959600"/>
            <a:ext cx="484632" cy="4448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9084273">
            <a:off x="3353206" y="1001855"/>
            <a:ext cx="484632" cy="4568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МЫШКА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00000001_47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7715304" cy="528641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МИШКА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medvedi_burye_medvegonok_kartinki_foto_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6786610" cy="4786346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6700" dirty="0" smtClean="0">
                <a:latin typeface="Times New Roman" pitchFamily="18" charset="0"/>
                <a:cs typeface="Times New Roman" pitchFamily="18" charset="0"/>
              </a:rPr>
              <a:t>ЗООПАРК</a:t>
            </a:r>
            <a:endParaRPr lang="ru-RU" sz="6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00174"/>
            <a:ext cx="3143272" cy="2214578"/>
          </a:xfrm>
          <a:ln w="76200">
            <a:solidFill>
              <a:schemeClr val="tx1"/>
            </a:solidFill>
          </a:ln>
        </p:spPr>
      </p:pic>
      <p:pic>
        <p:nvPicPr>
          <p:cNvPr id="2050" name="Picture 2" descr="C:\Users\1 класс\Desktop\урок\580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428736"/>
            <a:ext cx="3429024" cy="2286016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23508" t="3947" r="5971" b="5263"/>
          <a:stretch>
            <a:fillRect/>
          </a:stretch>
        </p:blipFill>
        <p:spPr bwMode="auto">
          <a:xfrm>
            <a:off x="928662" y="4214818"/>
            <a:ext cx="2786082" cy="228601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 descr="E:\34778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000504"/>
            <a:ext cx="3690946" cy="2676534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6215106"/>
          </a:xfrm>
        </p:spPr>
        <p:txBody>
          <a:bodyPr numCol="2">
            <a:no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Ухо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Голова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Морда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Коготь</a:t>
            </a:r>
          </a:p>
          <a:p>
            <a:endParaRPr lang="ru-RU" sz="48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Усы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Уши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Хвосты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Носы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Головы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Морды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Когти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1122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Проверь! 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8501090" cy="4643470"/>
          </a:xfrm>
        </p:spPr>
        <p:txBody>
          <a:bodyPr>
            <a:noAutofit/>
          </a:bodyPr>
          <a:lstStyle/>
          <a:p>
            <a:pPr lvl="5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ква, цвет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рог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, гр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б, л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, ёж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к, фрукт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мал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7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85984" cy="3214686"/>
          </a:xfrm>
          <a:prstGeom prst="rect">
            <a:avLst/>
          </a:prstGeom>
          <a:noFill/>
        </p:spPr>
      </p:pic>
      <p:pic>
        <p:nvPicPr>
          <p:cNvPr id="3075" name="Picture 3" descr="E:\Clip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714883"/>
            <a:ext cx="3357586" cy="2143117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</TotalTime>
  <Words>40</Words>
  <PresentationFormat>Экран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</vt:lpstr>
      <vt:lpstr>МЫШКА</vt:lpstr>
      <vt:lpstr>МИШКА</vt:lpstr>
      <vt:lpstr> ЗООПАРК</vt:lpstr>
      <vt:lpstr>Слайд 5</vt:lpstr>
      <vt:lpstr>Проверь!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Зоопарк</dc:title>
  <dc:creator>1 класс</dc:creator>
  <cp:lastModifiedBy>1 класс</cp:lastModifiedBy>
  <cp:revision>22</cp:revision>
  <dcterms:created xsi:type="dcterms:W3CDTF">2013-10-24T10:35:36Z</dcterms:created>
  <dcterms:modified xsi:type="dcterms:W3CDTF">2013-10-24T15:25:46Z</dcterms:modified>
</cp:coreProperties>
</file>